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6" r:id="rId5"/>
    <p:sldId id="273" r:id="rId6"/>
    <p:sldId id="274" r:id="rId7"/>
    <p:sldId id="275" r:id="rId8"/>
    <p:sldId id="276" r:id="rId9"/>
    <p:sldId id="277" r:id="rId10"/>
    <p:sldId id="267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-61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-boX5La3bo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FD8CFC6-5AAC-4EE1-85AC-FA0790411C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err="1" smtClean="0"/>
              <a:t>Prikkels</a:t>
            </a:r>
            <a:r>
              <a:rPr lang="en-ZA" dirty="0" smtClean="0"/>
              <a:t> en </a:t>
            </a:r>
            <a:r>
              <a:rPr lang="en-ZA" dirty="0" err="1" smtClean="0"/>
              <a:t>gedrag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91B70E34-27D9-47B3-B325-D37B874529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dirty="0" err="1"/>
              <a:t>Hoofdstuk</a:t>
            </a:r>
            <a:r>
              <a:rPr lang="en-ZA" dirty="0"/>
              <a:t> </a:t>
            </a:r>
            <a:r>
              <a:rPr lang="en-ZA" dirty="0" smtClean="0"/>
              <a:t>3; </a:t>
            </a:r>
            <a:r>
              <a:rPr lang="en-ZA" dirty="0" err="1" smtClean="0"/>
              <a:t>Gedrag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2600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6923CA-892E-42E8-8F64-66D5BDFB3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 smtClean="0"/>
              <a:t>Ethologie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Gedragskunde </a:t>
            </a:r>
          </a:p>
          <a:p>
            <a:pPr marL="0" indent="0">
              <a:buNone/>
            </a:pPr>
            <a:r>
              <a:rPr lang="nl-NL" dirty="0" smtClean="0"/>
              <a:t>Etholoog</a:t>
            </a:r>
          </a:p>
          <a:p>
            <a:pPr marL="0" indent="0">
              <a:buNone/>
            </a:pPr>
            <a:r>
              <a:rPr lang="nl-NL" dirty="0" err="1" smtClean="0"/>
              <a:t>Ethogram</a:t>
            </a:r>
            <a:r>
              <a:rPr lang="nl-NL" dirty="0" smtClean="0"/>
              <a:t> </a:t>
            </a:r>
            <a:endParaRPr lang="nl-NL" dirty="0"/>
          </a:p>
          <a:p>
            <a:r>
              <a:rPr lang="nl-NL" dirty="0" smtClean="0"/>
              <a:t>Bestaat uit handelingen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532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8BDA6EB-FA04-4746-8AD0-BD7466CD9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/>
              <a:t>Snappen</a:t>
            </a:r>
            <a:r>
              <a:rPr lang="en-ZA" dirty="0"/>
              <a:t> we het </a:t>
            </a:r>
            <a:r>
              <a:rPr lang="en-ZA" dirty="0" err="1"/>
              <a:t>allemaal</a:t>
            </a:r>
            <a:r>
              <a:rPr lang="en-ZA" dirty="0"/>
              <a:t>?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959A4D34-C7CB-4A8C-88FF-CE9AD2A01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/>
              <a:t>1.1 </a:t>
            </a:r>
            <a:r>
              <a:rPr lang="en-ZA" dirty="0" err="1"/>
              <a:t>maken</a:t>
            </a:r>
            <a:endParaRPr lang="en-ZA" dirty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668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297E7FB-F1A4-4AAD-A02C-1C767FF4F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Wat </a:t>
            </a:r>
            <a:r>
              <a:rPr lang="en-ZA" dirty="0" err="1"/>
              <a:t>gaan</a:t>
            </a:r>
            <a:r>
              <a:rPr lang="en-ZA" dirty="0"/>
              <a:t> we </a:t>
            </a:r>
            <a:r>
              <a:rPr lang="en-ZA" dirty="0" err="1"/>
              <a:t>doen</a:t>
            </a:r>
            <a:r>
              <a:rPr lang="en-ZA" dirty="0"/>
              <a:t>?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AE47D1C3-CC0F-4B19-A465-5D6FACE25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err="1"/>
              <a:t>Doelen</a:t>
            </a:r>
            <a:endParaRPr lang="en-ZA" dirty="0"/>
          </a:p>
          <a:p>
            <a:r>
              <a:rPr lang="en-ZA" dirty="0" err="1" smtClean="0"/>
              <a:t>Prikkels</a:t>
            </a:r>
            <a:endParaRPr lang="en-ZA" dirty="0" smtClean="0"/>
          </a:p>
          <a:p>
            <a:r>
              <a:rPr lang="en-ZA" dirty="0" err="1" smtClean="0"/>
              <a:t>Gedrag</a:t>
            </a:r>
            <a:r>
              <a:rPr lang="en-ZA" dirty="0" smtClean="0"/>
              <a:t> </a:t>
            </a:r>
            <a:endParaRPr lang="en-ZA" dirty="0"/>
          </a:p>
          <a:p>
            <a:r>
              <a:rPr lang="en-ZA" dirty="0" err="1"/>
              <a:t>Huiswerk</a:t>
            </a:r>
            <a:r>
              <a:rPr lang="en-ZA" dirty="0"/>
              <a:t> 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833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8FBB47D-8543-4435-969A-278E1C6D0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/>
              <a:t>Doelen</a:t>
            </a:r>
            <a:r>
              <a:rPr lang="en-ZA" dirty="0"/>
              <a:t>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6A2C4987-01EE-4B28-B14B-A0EC739B1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We </a:t>
            </a:r>
            <a:r>
              <a:rPr lang="en-ZA" dirty="0" err="1"/>
              <a:t>gaan</a:t>
            </a:r>
            <a:r>
              <a:rPr lang="en-ZA" dirty="0"/>
              <a:t> </a:t>
            </a:r>
            <a:r>
              <a:rPr lang="en-ZA" dirty="0" err="1"/>
              <a:t>deze</a:t>
            </a:r>
            <a:r>
              <a:rPr lang="en-ZA" dirty="0"/>
              <a:t> les </a:t>
            </a:r>
            <a:r>
              <a:rPr lang="en-ZA" dirty="0" err="1"/>
              <a:t>kijken</a:t>
            </a:r>
            <a:r>
              <a:rPr lang="en-ZA" dirty="0"/>
              <a:t> </a:t>
            </a:r>
            <a:r>
              <a:rPr lang="en-ZA" dirty="0" err="1"/>
              <a:t>naar</a:t>
            </a:r>
            <a:r>
              <a:rPr lang="en-ZA" dirty="0"/>
              <a:t> </a:t>
            </a:r>
            <a:r>
              <a:rPr lang="en-ZA" dirty="0" smtClean="0"/>
              <a:t>de </a:t>
            </a:r>
            <a:r>
              <a:rPr lang="en-ZA" dirty="0" err="1" smtClean="0"/>
              <a:t>indeling</a:t>
            </a:r>
            <a:r>
              <a:rPr lang="en-ZA" dirty="0" smtClean="0"/>
              <a:t> van </a:t>
            </a:r>
            <a:r>
              <a:rPr lang="en-ZA" dirty="0" err="1" smtClean="0"/>
              <a:t>hoofdstuk</a:t>
            </a:r>
            <a:r>
              <a:rPr lang="en-ZA" dirty="0" smtClean="0"/>
              <a:t> 4 ‘</a:t>
            </a:r>
            <a:r>
              <a:rPr lang="en-ZA" dirty="0" err="1" smtClean="0"/>
              <a:t>Gedrag</a:t>
            </a:r>
            <a:r>
              <a:rPr lang="en-ZA" dirty="0" smtClean="0"/>
              <a:t>’.</a:t>
            </a:r>
            <a:endParaRPr lang="en-ZA" dirty="0"/>
          </a:p>
          <a:p>
            <a:r>
              <a:rPr lang="en-ZA" dirty="0"/>
              <a:t>We </a:t>
            </a:r>
            <a:r>
              <a:rPr lang="en-ZA" dirty="0" err="1"/>
              <a:t>gaan</a:t>
            </a:r>
            <a:r>
              <a:rPr lang="en-ZA" dirty="0"/>
              <a:t> </a:t>
            </a:r>
            <a:r>
              <a:rPr lang="en-ZA" dirty="0" err="1"/>
              <a:t>deze</a:t>
            </a:r>
            <a:r>
              <a:rPr lang="en-ZA" dirty="0"/>
              <a:t> les </a:t>
            </a:r>
            <a:r>
              <a:rPr lang="en-ZA" dirty="0" err="1"/>
              <a:t>kijken</a:t>
            </a:r>
            <a:r>
              <a:rPr lang="en-ZA" dirty="0"/>
              <a:t> </a:t>
            </a:r>
            <a:r>
              <a:rPr lang="en-ZA" dirty="0" err="1"/>
              <a:t>naar</a:t>
            </a:r>
            <a:r>
              <a:rPr lang="en-ZA" dirty="0"/>
              <a:t> </a:t>
            </a:r>
            <a:r>
              <a:rPr lang="en-ZA" dirty="0" err="1" smtClean="0"/>
              <a:t>wat</a:t>
            </a:r>
            <a:r>
              <a:rPr lang="en-ZA" dirty="0" smtClean="0"/>
              <a:t> </a:t>
            </a:r>
            <a:r>
              <a:rPr lang="en-ZA" dirty="0" err="1" smtClean="0"/>
              <a:t>wij</a:t>
            </a:r>
            <a:r>
              <a:rPr lang="en-ZA" dirty="0" smtClean="0"/>
              <a:t> </a:t>
            </a:r>
            <a:r>
              <a:rPr lang="en-ZA" dirty="0" err="1" smtClean="0"/>
              <a:t>onder</a:t>
            </a:r>
            <a:r>
              <a:rPr lang="en-ZA" dirty="0" smtClean="0"/>
              <a:t> </a:t>
            </a:r>
            <a:r>
              <a:rPr lang="en-ZA" dirty="0" err="1" smtClean="0"/>
              <a:t>gedrag</a:t>
            </a:r>
            <a:r>
              <a:rPr lang="en-ZA" dirty="0" smtClean="0"/>
              <a:t> </a:t>
            </a:r>
            <a:r>
              <a:rPr lang="en-ZA" dirty="0" err="1" smtClean="0"/>
              <a:t>verstaan</a:t>
            </a:r>
            <a:r>
              <a:rPr lang="en-ZA" dirty="0" smtClean="0"/>
              <a:t> en </a:t>
            </a:r>
            <a:r>
              <a:rPr lang="en-ZA" dirty="0" err="1" smtClean="0"/>
              <a:t>wat</a:t>
            </a:r>
            <a:r>
              <a:rPr lang="en-ZA" dirty="0" smtClean="0"/>
              <a:t> het </a:t>
            </a:r>
            <a:r>
              <a:rPr lang="en-ZA" dirty="0" err="1" smtClean="0"/>
              <a:t>bij</a:t>
            </a:r>
            <a:r>
              <a:rPr lang="en-ZA" dirty="0" smtClean="0"/>
              <a:t> </a:t>
            </a:r>
            <a:r>
              <a:rPr lang="en-ZA" dirty="0" err="1" smtClean="0"/>
              <a:t>biologie</a:t>
            </a:r>
            <a:r>
              <a:rPr lang="en-ZA" dirty="0" smtClean="0"/>
              <a:t> </a:t>
            </a:r>
            <a:r>
              <a:rPr lang="en-ZA" dirty="0" err="1" smtClean="0"/>
              <a:t>betekend</a:t>
            </a:r>
            <a:r>
              <a:rPr lang="en-ZA" dirty="0"/>
              <a:t>.</a:t>
            </a:r>
            <a:endParaRPr lang="en-ZA" dirty="0"/>
          </a:p>
          <a:p>
            <a:r>
              <a:rPr lang="en-ZA" dirty="0"/>
              <a:t>We </a:t>
            </a:r>
            <a:r>
              <a:rPr lang="en-ZA" dirty="0" err="1" smtClean="0"/>
              <a:t>weten</a:t>
            </a:r>
            <a:r>
              <a:rPr lang="en-ZA" dirty="0" smtClean="0"/>
              <a:t> </a:t>
            </a:r>
            <a:r>
              <a:rPr lang="en-ZA" dirty="0" err="1" smtClean="0"/>
              <a:t>na</a:t>
            </a:r>
            <a:r>
              <a:rPr lang="en-ZA" dirty="0" smtClean="0"/>
              <a:t> </a:t>
            </a:r>
            <a:r>
              <a:rPr lang="en-ZA" dirty="0" err="1" smtClean="0"/>
              <a:t>deze</a:t>
            </a:r>
            <a:r>
              <a:rPr lang="en-ZA" dirty="0" smtClean="0"/>
              <a:t> les </a:t>
            </a:r>
            <a:r>
              <a:rPr lang="en-ZA" dirty="0" err="1" smtClean="0"/>
              <a:t>wat</a:t>
            </a:r>
            <a:r>
              <a:rPr lang="en-ZA" dirty="0" smtClean="0"/>
              <a:t> </a:t>
            </a:r>
            <a:r>
              <a:rPr lang="en-ZA" dirty="0" err="1" smtClean="0"/>
              <a:t>voor</a:t>
            </a:r>
            <a:r>
              <a:rPr lang="en-ZA" dirty="0" smtClean="0"/>
              <a:t> </a:t>
            </a:r>
            <a:r>
              <a:rPr lang="en-ZA" dirty="0" err="1" smtClean="0"/>
              <a:t>soorten</a:t>
            </a:r>
            <a:r>
              <a:rPr lang="en-ZA" dirty="0" smtClean="0"/>
              <a:t> </a:t>
            </a:r>
            <a:r>
              <a:rPr lang="en-ZA" dirty="0" err="1" smtClean="0"/>
              <a:t>prikkels</a:t>
            </a:r>
            <a:r>
              <a:rPr lang="en-ZA" dirty="0" smtClean="0"/>
              <a:t> </a:t>
            </a:r>
            <a:r>
              <a:rPr lang="en-ZA" dirty="0" err="1" smtClean="0"/>
              <a:t>er</a:t>
            </a:r>
            <a:r>
              <a:rPr lang="en-ZA" dirty="0" smtClean="0"/>
              <a:t> </a:t>
            </a:r>
            <a:r>
              <a:rPr lang="en-ZA" dirty="0" err="1" smtClean="0"/>
              <a:t>zijn</a:t>
            </a:r>
            <a:r>
              <a:rPr lang="en-ZA" dirty="0" smtClean="0"/>
              <a:t>.</a:t>
            </a:r>
            <a:endParaRPr lang="en-ZA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605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3962452-1EB8-460C-B598-D13387BD1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Wat </a:t>
            </a:r>
            <a:r>
              <a:rPr lang="en-ZA" dirty="0" err="1"/>
              <a:t>weten</a:t>
            </a:r>
            <a:r>
              <a:rPr lang="en-ZA" dirty="0"/>
              <a:t> we al?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EE91FC81-2B55-4CE0-8E48-C0BFA11A5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err="1"/>
              <a:t>Wat</a:t>
            </a:r>
            <a:r>
              <a:rPr lang="en-ZA" dirty="0"/>
              <a:t> </a:t>
            </a:r>
            <a:r>
              <a:rPr lang="en-ZA" dirty="0" smtClean="0"/>
              <a:t>is </a:t>
            </a:r>
            <a:r>
              <a:rPr lang="en-ZA" dirty="0" err="1" smtClean="0"/>
              <a:t>gedrag</a:t>
            </a:r>
            <a:r>
              <a:rPr lang="en-ZA" dirty="0" smtClean="0"/>
              <a:t>?</a:t>
            </a:r>
          </a:p>
          <a:p>
            <a:r>
              <a:rPr lang="en-ZA" dirty="0" err="1" smtClean="0"/>
              <a:t>Kan</a:t>
            </a:r>
            <a:r>
              <a:rPr lang="en-ZA" dirty="0" smtClean="0"/>
              <a:t> </a:t>
            </a:r>
            <a:r>
              <a:rPr lang="en-ZA" dirty="0" err="1" smtClean="0"/>
              <a:t>gedrag</a:t>
            </a:r>
            <a:r>
              <a:rPr lang="en-ZA" dirty="0" smtClean="0"/>
              <a:t> </a:t>
            </a:r>
            <a:r>
              <a:rPr lang="en-ZA" dirty="0" err="1" smtClean="0"/>
              <a:t>goed</a:t>
            </a:r>
            <a:r>
              <a:rPr lang="en-ZA" dirty="0" smtClean="0"/>
              <a:t> of </a:t>
            </a:r>
            <a:r>
              <a:rPr lang="en-ZA" dirty="0" err="1" smtClean="0"/>
              <a:t>fout</a:t>
            </a:r>
            <a:r>
              <a:rPr lang="en-ZA" dirty="0" smtClean="0"/>
              <a:t> </a:t>
            </a:r>
            <a:r>
              <a:rPr lang="en-ZA" dirty="0" err="1" smtClean="0"/>
              <a:t>zijn</a:t>
            </a:r>
            <a:r>
              <a:rPr lang="en-ZA" dirty="0" smtClean="0"/>
              <a:t>?</a:t>
            </a:r>
          </a:p>
          <a:p>
            <a:endParaRPr lang="en-ZA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62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4D881B4-C672-46D3-A2E6-9AAEB9316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/>
              <a:t>Gedrag</a:t>
            </a:r>
            <a:r>
              <a:rPr lang="en-ZA" dirty="0"/>
              <a:t>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13EA018A-B4B7-4D1B-ABE8-9A9B593A0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Wat is </a:t>
            </a:r>
            <a:r>
              <a:rPr lang="en-ZA" dirty="0" err="1"/>
              <a:t>gedrag</a:t>
            </a:r>
            <a:r>
              <a:rPr lang="en-ZA" dirty="0"/>
              <a:t>?</a:t>
            </a:r>
          </a:p>
          <a:p>
            <a:pPr lvl="1"/>
            <a:r>
              <a:rPr lang="en-ZA" dirty="0" err="1"/>
              <a:t>Alles</a:t>
            </a:r>
            <a:r>
              <a:rPr lang="en-ZA" dirty="0"/>
              <a:t> wat </a:t>
            </a:r>
            <a:r>
              <a:rPr lang="en-ZA" dirty="0" err="1"/>
              <a:t>een</a:t>
            </a:r>
            <a:r>
              <a:rPr lang="en-ZA" dirty="0"/>
              <a:t> </a:t>
            </a:r>
            <a:r>
              <a:rPr lang="en-ZA" dirty="0" err="1"/>
              <a:t>mens</a:t>
            </a:r>
            <a:r>
              <a:rPr lang="en-ZA" dirty="0"/>
              <a:t> of </a:t>
            </a:r>
            <a:r>
              <a:rPr lang="en-ZA" dirty="0" err="1"/>
              <a:t>dier</a:t>
            </a:r>
            <a:r>
              <a:rPr lang="en-ZA" dirty="0"/>
              <a:t> </a:t>
            </a:r>
            <a:r>
              <a:rPr lang="en-ZA" dirty="0" err="1"/>
              <a:t>doet</a:t>
            </a:r>
            <a:r>
              <a:rPr lang="en-ZA" dirty="0"/>
              <a:t>.</a:t>
            </a:r>
          </a:p>
          <a:p>
            <a:endParaRPr lang="en-ZA" dirty="0"/>
          </a:p>
          <a:p>
            <a:r>
              <a:rPr lang="nl-NL" dirty="0">
                <a:hlinkClick r:id="rId2"/>
              </a:rPr>
              <a:t>https://www.youtube.com/watch?v=-boX5La3boE</a:t>
            </a:r>
            <a:endParaRPr lang="nl-NL" dirty="0"/>
          </a:p>
          <a:p>
            <a:endParaRPr lang="nl-NL" dirty="0"/>
          </a:p>
          <a:p>
            <a:r>
              <a:rPr lang="nl-NL" dirty="0"/>
              <a:t>Waarom is dat filmpje grappig? </a:t>
            </a:r>
            <a:endParaRPr lang="en-ZA" dirty="0"/>
          </a:p>
          <a:p>
            <a:pPr marL="457200" lvl="1" indent="0">
              <a:buNone/>
            </a:pPr>
            <a:endParaRPr lang="en-ZA" dirty="0"/>
          </a:p>
          <a:p>
            <a:pPr lvl="1"/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DD8767AB-9790-49B3-8D5F-EB2D28B70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626" y="2544418"/>
            <a:ext cx="2507971" cy="167198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8129048A-A2AF-4DBD-8C7B-B54A09F0C4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5585" y="4487332"/>
            <a:ext cx="2547098" cy="169689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89E72755-75B1-4DE2-905A-A7798CC1C9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2034" y="2131203"/>
            <a:ext cx="3454732" cy="194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3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891F899-2D88-4BC5-8F26-777E056DA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/>
              <a:t>Prikkels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3A8CD007-5D00-4C3C-8F93-452341E6F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err="1"/>
              <a:t>Wat</a:t>
            </a:r>
            <a:r>
              <a:rPr lang="en-ZA" dirty="0"/>
              <a:t> </a:t>
            </a:r>
            <a:r>
              <a:rPr lang="en-ZA" dirty="0" err="1" smtClean="0"/>
              <a:t>zijn</a:t>
            </a:r>
            <a:r>
              <a:rPr lang="en-ZA" dirty="0" smtClean="0"/>
              <a:t> </a:t>
            </a:r>
            <a:r>
              <a:rPr lang="en-ZA" dirty="0" err="1" smtClean="0"/>
              <a:t>prikkels</a:t>
            </a:r>
            <a:r>
              <a:rPr lang="en-ZA" dirty="0" smtClean="0"/>
              <a:t>?</a:t>
            </a:r>
            <a:endParaRPr lang="en-ZA" dirty="0"/>
          </a:p>
          <a:p>
            <a:pPr lvl="1"/>
            <a:r>
              <a:rPr lang="en-ZA" dirty="0" err="1"/>
              <a:t>Geluid</a:t>
            </a:r>
            <a:r>
              <a:rPr lang="en-ZA" dirty="0"/>
              <a:t>, </a:t>
            </a:r>
            <a:r>
              <a:rPr lang="en-ZA" dirty="0" err="1"/>
              <a:t>licht</a:t>
            </a:r>
            <a:r>
              <a:rPr lang="en-ZA" dirty="0"/>
              <a:t>, </a:t>
            </a:r>
            <a:r>
              <a:rPr lang="en-ZA" dirty="0" err="1"/>
              <a:t>geur</a:t>
            </a:r>
            <a:r>
              <a:rPr lang="en-ZA" dirty="0"/>
              <a:t>, </a:t>
            </a:r>
            <a:r>
              <a:rPr lang="en-ZA" dirty="0" err="1"/>
              <a:t>smaak</a:t>
            </a:r>
            <a:r>
              <a:rPr lang="en-ZA" dirty="0"/>
              <a:t>, </a:t>
            </a:r>
            <a:r>
              <a:rPr lang="en-ZA" dirty="0" err="1"/>
              <a:t>kou</a:t>
            </a:r>
            <a:r>
              <a:rPr lang="en-ZA" dirty="0"/>
              <a:t>, </a:t>
            </a:r>
            <a:r>
              <a:rPr lang="en-ZA" dirty="0" err="1"/>
              <a:t>warmte</a:t>
            </a:r>
            <a:r>
              <a:rPr lang="en-ZA" dirty="0"/>
              <a:t>, </a:t>
            </a:r>
            <a:r>
              <a:rPr lang="en-ZA" dirty="0" err="1"/>
              <a:t>aanraking</a:t>
            </a:r>
            <a:r>
              <a:rPr lang="en-ZA" dirty="0"/>
              <a:t>, </a:t>
            </a:r>
            <a:r>
              <a:rPr lang="en-ZA" dirty="0" err="1"/>
              <a:t>pijn</a:t>
            </a:r>
            <a:r>
              <a:rPr lang="en-ZA" dirty="0"/>
              <a:t>, </a:t>
            </a:r>
            <a:r>
              <a:rPr lang="en-ZA" dirty="0" err="1"/>
              <a:t>enzv</a:t>
            </a:r>
            <a:r>
              <a:rPr lang="en-ZA" dirty="0"/>
              <a:t>. </a:t>
            </a:r>
          </a:p>
          <a:p>
            <a:endParaRPr lang="en-ZA" dirty="0"/>
          </a:p>
          <a:p>
            <a:endParaRPr lang="en-ZA" dirty="0"/>
          </a:p>
          <a:p>
            <a:r>
              <a:rPr lang="en-ZA" dirty="0"/>
              <a:t>Hoe </a:t>
            </a:r>
            <a:r>
              <a:rPr lang="en-ZA" dirty="0" err="1"/>
              <a:t>kregen</a:t>
            </a:r>
            <a:r>
              <a:rPr lang="en-ZA" dirty="0"/>
              <a:t> we </a:t>
            </a:r>
            <a:r>
              <a:rPr lang="en-ZA" dirty="0" err="1"/>
              <a:t>ook</a:t>
            </a:r>
            <a:r>
              <a:rPr lang="en-ZA" dirty="0"/>
              <a:t> </a:t>
            </a:r>
            <a:r>
              <a:rPr lang="en-ZA" dirty="0" err="1"/>
              <a:t>alweer</a:t>
            </a:r>
            <a:r>
              <a:rPr lang="en-ZA" dirty="0"/>
              <a:t> </a:t>
            </a:r>
            <a:r>
              <a:rPr lang="en-ZA" dirty="0" err="1"/>
              <a:t>prikkels</a:t>
            </a:r>
            <a:r>
              <a:rPr lang="en-ZA" dirty="0"/>
              <a:t> </a:t>
            </a:r>
            <a:r>
              <a:rPr lang="en-ZA" dirty="0" err="1"/>
              <a:t>binnen</a:t>
            </a:r>
            <a:r>
              <a:rPr lang="en-ZA" dirty="0"/>
              <a:t>?</a:t>
            </a:r>
          </a:p>
          <a:p>
            <a:endParaRPr lang="en-ZA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323FAF66-4906-42F4-BF83-605301DD4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778" y="1934817"/>
            <a:ext cx="4172542" cy="424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53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791EBD6-B49A-463E-97D6-A24411C8F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err="1"/>
              <a:t>Prikkels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613DB311-CBD5-4633-9B93-7D7EBD686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ZA" dirty="0" err="1"/>
              <a:t>Uitwendige</a:t>
            </a:r>
            <a:r>
              <a:rPr lang="en-ZA" dirty="0"/>
              <a:t> </a:t>
            </a:r>
            <a:r>
              <a:rPr lang="en-ZA" dirty="0" err="1"/>
              <a:t>prikkels</a:t>
            </a:r>
            <a:endParaRPr lang="en-ZA" dirty="0"/>
          </a:p>
          <a:p>
            <a:endParaRPr lang="en-ZA" dirty="0"/>
          </a:p>
          <a:p>
            <a:endParaRPr lang="en-ZA" dirty="0"/>
          </a:p>
          <a:p>
            <a:r>
              <a:rPr lang="nl-NL" dirty="0"/>
              <a:t>Inwendige prikkels</a:t>
            </a:r>
          </a:p>
          <a:p>
            <a:endParaRPr lang="nl-NL" dirty="0"/>
          </a:p>
          <a:p>
            <a:r>
              <a:rPr lang="nl-NL" dirty="0"/>
              <a:t>Dus: Honger?</a:t>
            </a:r>
          </a:p>
          <a:p>
            <a:pPr lvl="1"/>
            <a:r>
              <a:rPr lang="nl-NL" dirty="0"/>
              <a:t>Koud ?</a:t>
            </a:r>
          </a:p>
          <a:p>
            <a:pPr lvl="1"/>
            <a:r>
              <a:rPr lang="nl-NL" dirty="0"/>
              <a:t>Verliefd?</a:t>
            </a:r>
          </a:p>
          <a:p>
            <a:endParaRPr lang="en-ZA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9F063723-ADD0-48FE-A202-6D94AB91E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3785" y="2595951"/>
            <a:ext cx="333375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26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2D11419-8200-4A5F-9F8D-5505D483B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/>
              <a:t>Reageren</a:t>
            </a:r>
            <a:r>
              <a:rPr lang="en-ZA" dirty="0"/>
              <a:t>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60189A67-26BE-4661-9538-69AD4A5EC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err="1"/>
              <a:t>Als</a:t>
            </a:r>
            <a:r>
              <a:rPr lang="en-ZA" dirty="0"/>
              <a:t> we </a:t>
            </a:r>
            <a:r>
              <a:rPr lang="en-ZA" dirty="0" err="1"/>
              <a:t>een</a:t>
            </a:r>
            <a:r>
              <a:rPr lang="en-ZA" dirty="0"/>
              <a:t> </a:t>
            </a:r>
            <a:r>
              <a:rPr lang="en-ZA" dirty="0" err="1"/>
              <a:t>prikkel</a:t>
            </a:r>
            <a:r>
              <a:rPr lang="en-ZA" dirty="0"/>
              <a:t> </a:t>
            </a:r>
            <a:r>
              <a:rPr lang="en-ZA" dirty="0" err="1"/>
              <a:t>krijgen</a:t>
            </a:r>
            <a:r>
              <a:rPr lang="en-ZA" dirty="0"/>
              <a:t>, wat </a:t>
            </a:r>
            <a:r>
              <a:rPr lang="en-ZA" dirty="0" err="1"/>
              <a:t>doen</a:t>
            </a:r>
            <a:r>
              <a:rPr lang="en-ZA" dirty="0"/>
              <a:t> we </a:t>
            </a:r>
            <a:r>
              <a:rPr lang="en-ZA" dirty="0" err="1"/>
              <a:t>dan</a:t>
            </a:r>
            <a:r>
              <a:rPr lang="en-ZA" dirty="0" smtClean="0"/>
              <a:t>?</a:t>
            </a:r>
          </a:p>
          <a:p>
            <a:endParaRPr lang="en-ZA" dirty="0"/>
          </a:p>
          <a:p>
            <a:r>
              <a:rPr lang="en-ZA" dirty="0" err="1" smtClean="0"/>
              <a:t>Dat</a:t>
            </a:r>
            <a:r>
              <a:rPr lang="en-ZA" dirty="0" smtClean="0"/>
              <a:t> is </a:t>
            </a:r>
            <a:r>
              <a:rPr lang="en-ZA" dirty="0" err="1" smtClean="0"/>
              <a:t>dus</a:t>
            </a:r>
            <a:r>
              <a:rPr lang="en-ZA" dirty="0" smtClean="0"/>
              <a:t> </a:t>
            </a:r>
            <a:r>
              <a:rPr lang="en-ZA" dirty="0" err="1" smtClean="0"/>
              <a:t>gedrag</a:t>
            </a:r>
            <a:r>
              <a:rPr lang="en-ZA" dirty="0" smtClean="0"/>
              <a:t>!</a:t>
            </a:r>
            <a:endParaRPr lang="en-ZA" dirty="0"/>
          </a:p>
          <a:p>
            <a:endParaRPr lang="en-ZA" dirty="0"/>
          </a:p>
          <a:p>
            <a:r>
              <a:rPr lang="en-ZA" dirty="0"/>
              <a:t>Is je </a:t>
            </a:r>
            <a:r>
              <a:rPr lang="en-ZA" dirty="0" err="1"/>
              <a:t>reactie</a:t>
            </a:r>
            <a:r>
              <a:rPr lang="en-ZA" dirty="0"/>
              <a:t> </a:t>
            </a:r>
            <a:r>
              <a:rPr lang="en-ZA" dirty="0" err="1"/>
              <a:t>altijd</a:t>
            </a:r>
            <a:r>
              <a:rPr lang="en-ZA" dirty="0"/>
              <a:t> </a:t>
            </a:r>
            <a:r>
              <a:rPr lang="en-ZA" dirty="0" err="1"/>
              <a:t>hetzelfde</a:t>
            </a:r>
            <a:r>
              <a:rPr lang="en-ZA" dirty="0"/>
              <a:t>?</a:t>
            </a:r>
          </a:p>
          <a:p>
            <a:endParaRPr lang="en-ZA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807E9785-072C-4D94-A622-3E3D87CE1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956" y="3048000"/>
            <a:ext cx="2633662" cy="263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97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Sleutelprikkels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Binnen krijgen</a:t>
            </a:r>
          </a:p>
          <a:p>
            <a:r>
              <a:rPr lang="nl-NL" dirty="0" smtClean="0"/>
              <a:t>Negeren</a:t>
            </a:r>
          </a:p>
          <a:p>
            <a:r>
              <a:rPr lang="nl-NL" dirty="0" smtClean="0"/>
              <a:t>Sleutelprikkels</a:t>
            </a:r>
          </a:p>
          <a:p>
            <a:r>
              <a:rPr lang="nl-NL" dirty="0" smtClean="0"/>
              <a:t>Kunnen ontwikkelen  </a:t>
            </a:r>
          </a:p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835" y="2487705"/>
            <a:ext cx="3572435" cy="3572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776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1836</TotalTime>
  <Words>189</Words>
  <Application>Microsoft Office PowerPoint</Application>
  <PresentationFormat>Aangepast</PresentationFormat>
  <Paragraphs>55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Organisch</vt:lpstr>
      <vt:lpstr>Prikkels en gedrag</vt:lpstr>
      <vt:lpstr>Wat gaan we doen?</vt:lpstr>
      <vt:lpstr>Doelen </vt:lpstr>
      <vt:lpstr>Wat weten we al?</vt:lpstr>
      <vt:lpstr>Gedrag </vt:lpstr>
      <vt:lpstr>Prikkels</vt:lpstr>
      <vt:lpstr>Prikkels</vt:lpstr>
      <vt:lpstr>Reageren </vt:lpstr>
      <vt:lpstr>Sleutelprikkels </vt:lpstr>
      <vt:lpstr>Ethologie</vt:lpstr>
      <vt:lpstr>Snappen we het allemaal?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Genotsmiddelen</dc:title>
  <dc:creator>Arne Van Harten</dc:creator>
  <cp:lastModifiedBy>Install</cp:lastModifiedBy>
  <cp:revision>48</cp:revision>
  <dcterms:created xsi:type="dcterms:W3CDTF">2019-04-09T19:13:57Z</dcterms:created>
  <dcterms:modified xsi:type="dcterms:W3CDTF">2020-01-23T14:14:43Z</dcterms:modified>
</cp:coreProperties>
</file>